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26206450" cy="37079238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78">
          <p15:clr>
            <a:srgbClr val="A4A3A4"/>
          </p15:clr>
        </p15:guide>
        <p15:guide id="2" pos="82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99"/>
    <a:srgbClr val="FFFFCC"/>
    <a:srgbClr val="00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2850" y="978"/>
      </p:cViewPr>
      <p:guideLst>
        <p:guide orient="horz" pos="11678"/>
        <p:guide pos="82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 altLang="ja-JP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0C4857C5-E53D-49CF-BDBA-EBFEC5FC2A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3682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7738" y="685800"/>
            <a:ext cx="2422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DAD31A84-459E-4138-BA43-FDC68C0C49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8224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78B6DA-32E0-4A1B-B83E-46331C7AC03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ja-JP" altLang="en-US" smtClean="0">
                <a:latin typeface="Arial" pitchFamily="34" charset="0"/>
              </a:rPr>
              <a:t>研究室紹介パネル（</a:t>
            </a:r>
            <a:r>
              <a:rPr lang="en-US" altLang="ja-JP" smtClean="0">
                <a:latin typeface="Arial" pitchFamily="34" charset="0"/>
              </a:rPr>
              <a:t>B1</a:t>
            </a:r>
            <a:r>
              <a:rPr lang="ja-JP" altLang="en-US" smtClean="0">
                <a:latin typeface="Arial" pitchFamily="34" charset="0"/>
              </a:rPr>
              <a:t>）の入力例です。</a:t>
            </a:r>
            <a:endParaRPr lang="en-US" altLang="ja-JP" smtClean="0">
              <a:latin typeface="Arial" pitchFamily="34" charset="0"/>
            </a:endParaRPr>
          </a:p>
          <a:p>
            <a:pPr eaLnBrk="1" hangingPunct="1"/>
            <a:r>
              <a:rPr lang="en-US" altLang="ja-JP" smtClean="0">
                <a:latin typeface="Arial" pitchFamily="34" charset="0"/>
              </a:rPr>
              <a:t>●</a:t>
            </a:r>
            <a:r>
              <a:rPr lang="ja-JP" altLang="en-US" smtClean="0">
                <a:latin typeface="Arial" pitchFamily="34" charset="0"/>
              </a:rPr>
              <a:t>ヘッダとフッタの背景、枠線は変更できません（スライドマスタで設定しています）。</a:t>
            </a:r>
            <a:endParaRPr lang="en-US" altLang="ja-JP" smtClean="0">
              <a:latin typeface="Arial" pitchFamily="34" charset="0"/>
            </a:endParaRPr>
          </a:p>
          <a:p>
            <a:pPr eaLnBrk="1" hangingPunct="1"/>
            <a:r>
              <a:rPr lang="en-US" altLang="ja-JP" smtClean="0">
                <a:latin typeface="Arial" pitchFamily="34" charset="0"/>
              </a:rPr>
              <a:t>●</a:t>
            </a:r>
            <a:r>
              <a:rPr lang="ja-JP" altLang="en-US" smtClean="0">
                <a:latin typeface="Arial" pitchFamily="34" charset="0"/>
              </a:rPr>
              <a:t>色の半透明効果はなるべく使用しないでください（出力トラブルを招く場合があります）。</a:t>
            </a:r>
            <a:endParaRPr lang="en-US" altLang="ja-JP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668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65325" y="11518900"/>
            <a:ext cx="22275800" cy="7947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30650" y="21012150"/>
            <a:ext cx="18345150" cy="94757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761075" y="2203450"/>
            <a:ext cx="5665788" cy="307562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762125" y="2203450"/>
            <a:ext cx="16846550" cy="307562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70100" y="23826788"/>
            <a:ext cx="22275800" cy="73644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70100" y="15716250"/>
            <a:ext cx="22275800" cy="81105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965325" y="10710863"/>
            <a:ext cx="11061700" cy="2224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179425" y="10710863"/>
            <a:ext cx="11061700" cy="22248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09688" y="1484313"/>
            <a:ext cx="23587075" cy="618013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09688" y="8299450"/>
            <a:ext cx="11579225" cy="3459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09688" y="11758613"/>
            <a:ext cx="11579225" cy="21364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3312775" y="8299450"/>
            <a:ext cx="11583988" cy="3459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3312775" y="11758613"/>
            <a:ext cx="11583988" cy="21364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09688" y="1476375"/>
            <a:ext cx="8621712" cy="62833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45725" y="1476375"/>
            <a:ext cx="14651038" cy="31646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09688" y="7759700"/>
            <a:ext cx="8621712" cy="25363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37150" y="25955625"/>
            <a:ext cx="15722600" cy="3063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37150" y="3313113"/>
            <a:ext cx="15722600" cy="22247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37150" y="29019500"/>
            <a:ext cx="15722600" cy="43513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881063" y="1762125"/>
            <a:ext cx="24428450" cy="3415982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914400" y="838200"/>
            <a:ext cx="24428450" cy="8810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762125" y="2203450"/>
            <a:ext cx="22664738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5325" y="10710863"/>
            <a:ext cx="22275800" cy="2224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1608" tIns="180804" rIns="361608" bIns="1808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17426" name="Rectangle 18"/>
          <p:cNvSpPr>
            <a:spLocks noChangeArrowheads="1"/>
          </p:cNvSpPr>
          <p:nvPr userDrawn="1"/>
        </p:nvSpPr>
        <p:spPr bwMode="auto">
          <a:xfrm>
            <a:off x="1120775" y="10258698"/>
            <a:ext cx="23995063" cy="25389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3616325" rtl="0" fontAlgn="base">
        <a:lnSpc>
          <a:spcPct val="90000"/>
        </a:lnSpc>
        <a:spcBef>
          <a:spcPct val="0"/>
        </a:spcBef>
        <a:spcAft>
          <a:spcPct val="0"/>
        </a:spcAft>
        <a:defRPr kumimoji="1" sz="11800" b="1">
          <a:solidFill>
            <a:srgbClr val="FFFF99"/>
          </a:solidFill>
          <a:latin typeface="+mj-lt"/>
          <a:ea typeface="MS PGothic" pitchFamily="34" charset="-128"/>
          <a:cs typeface="+mj-cs"/>
        </a:defRPr>
      </a:lvl1pPr>
      <a:lvl2pPr algn="ctr" defTabSz="3616325" rtl="0" fontAlgn="base">
        <a:lnSpc>
          <a:spcPct val="90000"/>
        </a:lnSpc>
        <a:spcBef>
          <a:spcPct val="0"/>
        </a:spcBef>
        <a:spcAft>
          <a:spcPct val="0"/>
        </a:spcAft>
        <a:defRPr kumimoji="1" sz="11800" b="1">
          <a:solidFill>
            <a:srgbClr val="FFFF99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defTabSz="3616325" rtl="0" fontAlgn="base">
        <a:lnSpc>
          <a:spcPct val="90000"/>
        </a:lnSpc>
        <a:spcBef>
          <a:spcPct val="0"/>
        </a:spcBef>
        <a:spcAft>
          <a:spcPct val="0"/>
        </a:spcAft>
        <a:defRPr kumimoji="1" sz="11800" b="1">
          <a:solidFill>
            <a:srgbClr val="FFFF99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defTabSz="3616325" rtl="0" fontAlgn="base">
        <a:lnSpc>
          <a:spcPct val="90000"/>
        </a:lnSpc>
        <a:spcBef>
          <a:spcPct val="0"/>
        </a:spcBef>
        <a:spcAft>
          <a:spcPct val="0"/>
        </a:spcAft>
        <a:defRPr kumimoji="1" sz="11800" b="1">
          <a:solidFill>
            <a:srgbClr val="FFFF99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defTabSz="3616325" rtl="0" fontAlgn="base">
        <a:lnSpc>
          <a:spcPct val="90000"/>
        </a:lnSpc>
        <a:spcBef>
          <a:spcPct val="0"/>
        </a:spcBef>
        <a:spcAft>
          <a:spcPct val="0"/>
        </a:spcAft>
        <a:defRPr kumimoji="1" sz="11800" b="1">
          <a:solidFill>
            <a:srgbClr val="FFFF99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defTabSz="3616325" rtl="0" fontAlgn="base">
        <a:lnSpc>
          <a:spcPct val="90000"/>
        </a:lnSpc>
        <a:spcBef>
          <a:spcPct val="0"/>
        </a:spcBef>
        <a:spcAft>
          <a:spcPct val="0"/>
        </a:spcAft>
        <a:defRPr kumimoji="1" sz="11800" b="1">
          <a:solidFill>
            <a:srgbClr val="FFFF99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3616325" rtl="0" fontAlgn="base">
        <a:lnSpc>
          <a:spcPct val="90000"/>
        </a:lnSpc>
        <a:spcBef>
          <a:spcPct val="0"/>
        </a:spcBef>
        <a:spcAft>
          <a:spcPct val="0"/>
        </a:spcAft>
        <a:defRPr kumimoji="1" sz="11800" b="1">
          <a:solidFill>
            <a:srgbClr val="FFFF99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3616325" rtl="0" fontAlgn="base">
        <a:lnSpc>
          <a:spcPct val="90000"/>
        </a:lnSpc>
        <a:spcBef>
          <a:spcPct val="0"/>
        </a:spcBef>
        <a:spcAft>
          <a:spcPct val="0"/>
        </a:spcAft>
        <a:defRPr kumimoji="1" sz="11800" b="1">
          <a:solidFill>
            <a:srgbClr val="FFFF99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3616325" rtl="0" fontAlgn="base">
        <a:lnSpc>
          <a:spcPct val="90000"/>
        </a:lnSpc>
        <a:spcBef>
          <a:spcPct val="0"/>
        </a:spcBef>
        <a:spcAft>
          <a:spcPct val="0"/>
        </a:spcAft>
        <a:defRPr kumimoji="1" sz="11800" b="1">
          <a:solidFill>
            <a:srgbClr val="FFFF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355725" indent="-1355725" algn="l" defTabSz="3616325" rtl="0" fontAlgn="base">
        <a:spcBef>
          <a:spcPct val="20000"/>
        </a:spcBef>
        <a:spcAft>
          <a:spcPct val="0"/>
        </a:spcAft>
        <a:buChar char="•"/>
        <a:defRPr kumimoji="1" sz="12600">
          <a:solidFill>
            <a:schemeClr val="tx1"/>
          </a:solidFill>
          <a:latin typeface="MS PGothic" pitchFamily="34" charset="-128"/>
          <a:ea typeface="MS PGothic" pitchFamily="34" charset="-128"/>
          <a:cs typeface="+mn-cs"/>
        </a:defRPr>
      </a:lvl1pPr>
      <a:lvl2pPr marL="2717800" indent="-1128713" algn="l" defTabSz="3616325" rtl="0" fontAlgn="base">
        <a:spcBef>
          <a:spcPct val="20000"/>
        </a:spcBef>
        <a:spcAft>
          <a:spcPct val="0"/>
        </a:spcAft>
        <a:buChar char="–"/>
        <a:defRPr kumimoji="1" sz="11000">
          <a:solidFill>
            <a:schemeClr val="tx1"/>
          </a:solidFill>
          <a:latin typeface="MS PGothic" pitchFamily="34" charset="-128"/>
          <a:ea typeface="MS PGothic" pitchFamily="34" charset="-128"/>
        </a:defRPr>
      </a:lvl2pPr>
      <a:lvl3pPr marL="3856038" indent="-904875" algn="l" defTabSz="3616325" rtl="0" fontAlgn="base">
        <a:spcBef>
          <a:spcPct val="20000"/>
        </a:spcBef>
        <a:spcAft>
          <a:spcPct val="0"/>
        </a:spcAft>
        <a:buChar char="•"/>
        <a:defRPr kumimoji="1" sz="9400">
          <a:solidFill>
            <a:schemeClr val="tx1"/>
          </a:solidFill>
          <a:latin typeface="MS PGothic" pitchFamily="34" charset="-128"/>
          <a:ea typeface="MS PGothic" pitchFamily="34" charset="-128"/>
        </a:defRPr>
      </a:lvl3pPr>
      <a:lvl4pPr marL="4994275" indent="-904875" algn="l" defTabSz="3616325" rtl="0" fontAlgn="base">
        <a:spcBef>
          <a:spcPct val="20000"/>
        </a:spcBef>
        <a:spcAft>
          <a:spcPct val="0"/>
        </a:spcAft>
        <a:buChar char="–"/>
        <a:defRPr kumimoji="1" sz="8000">
          <a:solidFill>
            <a:schemeClr val="tx1"/>
          </a:solidFill>
          <a:latin typeface="MS PGothic" pitchFamily="34" charset="-128"/>
          <a:ea typeface="MS PGothic" pitchFamily="34" charset="-128"/>
        </a:defRPr>
      </a:lvl4pPr>
      <a:lvl5pPr marL="6130925" indent="-903288" algn="l" defTabSz="3616325" rtl="0" fontAlgn="base">
        <a:spcBef>
          <a:spcPct val="20000"/>
        </a:spcBef>
        <a:spcAft>
          <a:spcPct val="0"/>
        </a:spcAft>
        <a:buChar char="»"/>
        <a:defRPr kumimoji="1" sz="8000">
          <a:solidFill>
            <a:schemeClr val="tx1"/>
          </a:solidFill>
          <a:latin typeface="MS PGothic" pitchFamily="34" charset="-128"/>
          <a:ea typeface="MS PGothic" pitchFamily="34" charset="-128"/>
        </a:defRPr>
      </a:lvl5pPr>
      <a:lvl6pPr marL="6588125" indent="-903288" algn="l" defTabSz="3616325" rtl="0" fontAlgn="base">
        <a:spcBef>
          <a:spcPct val="20000"/>
        </a:spcBef>
        <a:spcAft>
          <a:spcPct val="0"/>
        </a:spcAft>
        <a:buChar char="»"/>
        <a:defRPr kumimoji="1" sz="8000">
          <a:solidFill>
            <a:schemeClr val="tx1"/>
          </a:solidFill>
          <a:latin typeface="+mn-lt"/>
          <a:ea typeface="+mn-ea"/>
        </a:defRPr>
      </a:lvl6pPr>
      <a:lvl7pPr marL="7045325" indent="-903288" algn="l" defTabSz="3616325" rtl="0" fontAlgn="base">
        <a:spcBef>
          <a:spcPct val="20000"/>
        </a:spcBef>
        <a:spcAft>
          <a:spcPct val="0"/>
        </a:spcAft>
        <a:buChar char="»"/>
        <a:defRPr kumimoji="1" sz="8000">
          <a:solidFill>
            <a:schemeClr val="tx1"/>
          </a:solidFill>
          <a:latin typeface="+mn-lt"/>
          <a:ea typeface="+mn-ea"/>
        </a:defRPr>
      </a:lvl7pPr>
      <a:lvl8pPr marL="7502525" indent="-903288" algn="l" defTabSz="3616325" rtl="0" fontAlgn="base">
        <a:spcBef>
          <a:spcPct val="20000"/>
        </a:spcBef>
        <a:spcAft>
          <a:spcPct val="0"/>
        </a:spcAft>
        <a:buChar char="»"/>
        <a:defRPr kumimoji="1" sz="8000">
          <a:solidFill>
            <a:schemeClr val="tx1"/>
          </a:solidFill>
          <a:latin typeface="+mn-lt"/>
          <a:ea typeface="+mn-ea"/>
        </a:defRPr>
      </a:lvl8pPr>
      <a:lvl9pPr marL="7959725" indent="-903288" algn="l" defTabSz="3616325" rtl="0" fontAlgn="base">
        <a:spcBef>
          <a:spcPct val="20000"/>
        </a:spcBef>
        <a:spcAft>
          <a:spcPct val="0"/>
        </a:spcAft>
        <a:buChar char="»"/>
        <a:defRPr kumimoji="1" sz="8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54175" y="2122488"/>
            <a:ext cx="22664738" cy="1838325"/>
          </a:xfrm>
          <a:noFill/>
        </p:spPr>
        <p:txBody>
          <a:bodyPr/>
          <a:lstStyle/>
          <a:p>
            <a:r>
              <a:rPr lang="en-US" altLang="ja-JP" smtClean="0"/>
              <a:t>XXXX University</a:t>
            </a:r>
            <a:endParaRPr lang="ja-JP" altLang="en-US" smtClean="0"/>
          </a:p>
        </p:txBody>
      </p:sp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859000" y="990600"/>
            <a:ext cx="1040606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2005" tIns="0" rIns="112005" bIns="0"/>
          <a:lstStyle/>
          <a:p>
            <a:pPr algn="r" defTabSz="1120775">
              <a:lnSpc>
                <a:spcPct val="110000"/>
              </a:lnSpc>
            </a:pPr>
            <a:endParaRPr kumimoji="1" lang="en-US" altLang="ja-JP" sz="3900" b="1">
              <a:solidFill>
                <a:schemeClr val="bg1"/>
              </a:solidFill>
              <a:ea typeface="MS Gothic" pitchFamily="49" charset="-128"/>
            </a:endParaRPr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1870075" y="4230688"/>
            <a:ext cx="226822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355725" indent="-1355725" algn="ctr" defTabSz="1120775"/>
            <a:r>
              <a:rPr kumimoji="1" lang="ja-JP" altLang="en-US" sz="7300" b="1">
                <a:solidFill>
                  <a:srgbClr val="FFFF99"/>
                </a:solidFill>
              </a:rPr>
              <a:t>［</a:t>
            </a:r>
            <a:r>
              <a:rPr kumimoji="1" lang="en-US" altLang="ja-JP" sz="7300" b="1">
                <a:solidFill>
                  <a:srgbClr val="FFFF99"/>
                </a:solidFill>
              </a:rPr>
              <a:t>local office name</a:t>
            </a:r>
            <a:r>
              <a:rPr kumimoji="1" lang="ja-JP" altLang="en-US" sz="7300" b="1">
                <a:solidFill>
                  <a:srgbClr val="FFFF99"/>
                </a:solidFill>
              </a:rPr>
              <a:t>］</a:t>
            </a:r>
          </a:p>
        </p:txBody>
      </p:sp>
      <p:sp>
        <p:nvSpPr>
          <p:cNvPr id="4100" name="Rectangle 12"/>
          <p:cNvSpPr>
            <a:spLocks noChangeArrowheads="1"/>
          </p:cNvSpPr>
          <p:nvPr/>
        </p:nvSpPr>
        <p:spPr bwMode="auto">
          <a:xfrm>
            <a:off x="4410075" y="6081713"/>
            <a:ext cx="17373600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1120775">
              <a:lnSpc>
                <a:spcPct val="120000"/>
              </a:lnSpc>
            </a:pPr>
            <a:r>
              <a:rPr kumimoji="1" lang="en-US" altLang="ja-JP" sz="4400" b="1">
                <a:solidFill>
                  <a:schemeClr val="bg1"/>
                </a:solidFill>
                <a:ea typeface="MS Gothic" pitchFamily="49" charset="-128"/>
              </a:rPr>
              <a:t>Contact address: XXX, XXX, XXX Bangkok, Thailand</a:t>
            </a:r>
          </a:p>
        </p:txBody>
      </p:sp>
      <p:sp>
        <p:nvSpPr>
          <p:cNvPr id="4101" name="Rectangle 14"/>
          <p:cNvSpPr>
            <a:spLocks noChangeArrowheads="1"/>
          </p:cNvSpPr>
          <p:nvPr/>
        </p:nvSpPr>
        <p:spPr bwMode="auto">
          <a:xfrm>
            <a:off x="2865438" y="7800975"/>
            <a:ext cx="204597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1120775">
              <a:lnSpc>
                <a:spcPct val="110000"/>
              </a:lnSpc>
            </a:pPr>
            <a:r>
              <a:rPr kumimoji="1" lang="en-US" altLang="ja-JP" sz="3900">
                <a:solidFill>
                  <a:schemeClr val="bg1"/>
                </a:solidFill>
              </a:rPr>
              <a:t>http://xxxx.xxx.ac.jp/</a:t>
            </a:r>
          </a:p>
          <a:p>
            <a:pPr algn="ctr" defTabSz="1120775">
              <a:lnSpc>
                <a:spcPct val="110000"/>
              </a:lnSpc>
            </a:pPr>
            <a:endParaRPr kumimoji="1" lang="en-US" altLang="ja-JP" sz="3900">
              <a:solidFill>
                <a:schemeClr val="bg1"/>
              </a:solidFill>
              <a:ea typeface="MS Gothic" pitchFamily="49" charset="-128"/>
            </a:endParaRPr>
          </a:p>
        </p:txBody>
      </p:sp>
      <p:sp>
        <p:nvSpPr>
          <p:cNvPr id="4102" name="Rectangle 17"/>
          <p:cNvSpPr>
            <a:spLocks noChangeArrowheads="1"/>
          </p:cNvSpPr>
          <p:nvPr/>
        </p:nvSpPr>
        <p:spPr bwMode="auto">
          <a:xfrm>
            <a:off x="1773238" y="10639425"/>
            <a:ext cx="22782212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1608" tIns="180804" rIns="361608" bIns="180804"/>
          <a:lstStyle/>
          <a:p>
            <a:pPr defTabSz="1120775"/>
            <a:r>
              <a:rPr kumimoji="1" lang="en-US" altLang="ja-JP" sz="8100" b="1">
                <a:solidFill>
                  <a:srgbClr val="990033"/>
                </a:solidFill>
              </a:rPr>
              <a:t>Introduction</a:t>
            </a:r>
          </a:p>
        </p:txBody>
      </p:sp>
      <p:sp>
        <p:nvSpPr>
          <p:cNvPr id="4103" name="Text Box 18"/>
          <p:cNvSpPr txBox="1">
            <a:spLocks noChangeArrowheads="1"/>
          </p:cNvSpPr>
          <p:nvPr/>
        </p:nvSpPr>
        <p:spPr bwMode="auto">
          <a:xfrm>
            <a:off x="2057400" y="13185775"/>
            <a:ext cx="22326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20775"/>
            <a:r>
              <a:rPr kumimoji="1" lang="en-US" altLang="ja-JP" sz="4400">
                <a:ea typeface="MS Gothic" pitchFamily="49" charset="-128"/>
              </a:rPr>
              <a:t>XXXXXXX</a:t>
            </a:r>
          </a:p>
        </p:txBody>
      </p:sp>
      <p:sp>
        <p:nvSpPr>
          <p:cNvPr id="4104" name="Line 20"/>
          <p:cNvSpPr>
            <a:spLocks noChangeShapeType="1"/>
          </p:cNvSpPr>
          <p:nvPr/>
        </p:nvSpPr>
        <p:spPr bwMode="auto">
          <a:xfrm>
            <a:off x="2147888" y="12131675"/>
            <a:ext cx="21940837" cy="0"/>
          </a:xfrm>
          <a:prstGeom prst="line">
            <a:avLst/>
          </a:prstGeom>
          <a:noFill/>
          <a:ln w="12700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6324600" y="91440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en-US"/>
          </a:p>
        </p:txBody>
      </p:sp>
      <p:sp>
        <p:nvSpPr>
          <p:cNvPr id="4106" name="Rectangle 17"/>
          <p:cNvSpPr>
            <a:spLocks noChangeArrowheads="1"/>
          </p:cNvSpPr>
          <p:nvPr/>
        </p:nvSpPr>
        <p:spPr bwMode="auto">
          <a:xfrm>
            <a:off x="1654175" y="20123150"/>
            <a:ext cx="22782213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1608" tIns="180804" rIns="361608" bIns="180804"/>
          <a:lstStyle/>
          <a:p>
            <a:pPr defTabSz="1120775"/>
            <a:r>
              <a:rPr kumimoji="1" lang="en-US" altLang="ja-JP" sz="8100" b="1">
                <a:solidFill>
                  <a:srgbClr val="990033"/>
                </a:solidFill>
              </a:rPr>
              <a:t>Major activities</a:t>
            </a:r>
          </a:p>
        </p:txBody>
      </p:sp>
      <p:sp>
        <p:nvSpPr>
          <p:cNvPr id="4107" name="Line 20"/>
          <p:cNvSpPr>
            <a:spLocks noChangeShapeType="1"/>
          </p:cNvSpPr>
          <p:nvPr/>
        </p:nvSpPr>
        <p:spPr bwMode="auto">
          <a:xfrm>
            <a:off x="2085975" y="22139275"/>
            <a:ext cx="21940838" cy="0"/>
          </a:xfrm>
          <a:prstGeom prst="line">
            <a:avLst/>
          </a:prstGeom>
          <a:noFill/>
          <a:ln w="12700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108" name="Text Box 18"/>
          <p:cNvSpPr txBox="1">
            <a:spLocks noChangeArrowheads="1"/>
          </p:cNvSpPr>
          <p:nvPr/>
        </p:nvSpPr>
        <p:spPr bwMode="auto">
          <a:xfrm>
            <a:off x="2014538" y="22644100"/>
            <a:ext cx="22326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20775"/>
            <a:r>
              <a:rPr kumimoji="1" lang="en-US" altLang="ja-JP" sz="4400">
                <a:ea typeface="MS Gothic" pitchFamily="49" charset="-128"/>
              </a:rPr>
              <a:t>XXXXXXX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panel_intro">
  <a:themeElements>
    <a:clrScheme name="PEpanel_int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panel_intro">
      <a:majorFont>
        <a:latin typeface="Arial"/>
        <a:ea typeface="ＭＳ Ｐゴシック"/>
        <a:cs typeface="ＭＳ Ｐゴシック"/>
      </a:majorFont>
      <a:minorFont>
        <a:latin typeface="ＭＳ Ｐゴシック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PEpanel_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panel_int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panel_int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panel_int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panel_int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panel_int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panel_int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panel_int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panel_int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panel_int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panel_int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panel_int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78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MS Gothic</vt:lpstr>
      <vt:lpstr>Arial</vt:lpstr>
      <vt:lpstr>PEpanel_intro</vt:lpstr>
      <vt:lpstr>XXXX University</vt:lpstr>
    </vt:vector>
  </TitlesOfParts>
  <Company>R-plant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研究室紹介パネル</dc:title>
  <dc:creator>R-plant</dc:creator>
  <cp:lastModifiedBy>Bangkok Office JSPS</cp:lastModifiedBy>
  <cp:revision>88</cp:revision>
  <cp:lastPrinted>2009-04-24T04:53:31Z</cp:lastPrinted>
  <dcterms:created xsi:type="dcterms:W3CDTF">2008-01-31T22:46:17Z</dcterms:created>
  <dcterms:modified xsi:type="dcterms:W3CDTF">2013-06-28T07:41:01Z</dcterms:modified>
</cp:coreProperties>
</file>